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Override PartName="/ppt/notesSlides/notesSlide10.xml" ContentType="application/vnd.openxmlformats-officedocument.presentationml.notesSlide+xml"/>
  <Default Extension="rels" ContentType="application/vnd.openxmlformats-package.relationships+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972" r:id="rId1"/>
    <p:sldMasterId id="2147484020" r:id="rId2"/>
  </p:sldMasterIdLst>
  <p:notesMasterIdLst>
    <p:notesMasterId r:id="rId25"/>
  </p:notesMasterIdLst>
  <p:sldIdLst>
    <p:sldId id="256" r:id="rId3"/>
    <p:sldId id="257" r:id="rId4"/>
    <p:sldId id="274" r:id="rId5"/>
    <p:sldId id="275" r:id="rId6"/>
    <p:sldId id="259" r:id="rId7"/>
    <p:sldId id="266" r:id="rId8"/>
    <p:sldId id="280" r:id="rId9"/>
    <p:sldId id="264" r:id="rId10"/>
    <p:sldId id="260" r:id="rId11"/>
    <p:sldId id="261" r:id="rId12"/>
    <p:sldId id="268" r:id="rId13"/>
    <p:sldId id="278" r:id="rId14"/>
    <p:sldId id="262" r:id="rId15"/>
    <p:sldId id="263" r:id="rId16"/>
    <p:sldId id="279" r:id="rId17"/>
    <p:sldId id="270" r:id="rId18"/>
    <p:sldId id="272" r:id="rId19"/>
    <p:sldId id="271" r:id="rId20"/>
    <p:sldId id="277" r:id="rId21"/>
    <p:sldId id="273" r:id="rId22"/>
    <p:sldId id="267" r:id="rId23"/>
    <p:sldId id="28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91" autoAdjust="0"/>
    <p:restoredTop sz="94675" autoAdjust="0"/>
  </p:normalViewPr>
  <p:slideViewPr>
    <p:cSldViewPr>
      <p:cViewPr varScale="1">
        <p:scale>
          <a:sx n="128" d="100"/>
          <a:sy n="128" d="100"/>
        </p:scale>
        <p:origin x="-144" y="-112"/>
      </p:cViewPr>
      <p:guideLst>
        <p:guide orient="horz" pos="2160"/>
        <p:guide pos="2880"/>
      </p:guideLst>
    </p:cSldViewPr>
  </p:slideViewPr>
  <p:outlineViewPr>
    <p:cViewPr>
      <p:scale>
        <a:sx n="33" d="100"/>
        <a:sy n="33" d="100"/>
      </p:scale>
      <p:origin x="40" y="35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5.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notesMaster" Target="notesMasters/notesMaster1.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presProps" Target="presProps.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viewProps" Target="viewProps.xml"/><Relationship Id="rId26" Type="http://schemas.openxmlformats.org/officeDocument/2006/relationships/printerSettings" Target="printerSettings/printerSettings1.bin"/><Relationship Id="rId30" Type="http://schemas.openxmlformats.org/officeDocument/2006/relationships/tableStyles" Target="tableStyles.xml"/><Relationship Id="rId11" Type="http://schemas.openxmlformats.org/officeDocument/2006/relationships/slide" Target="slides/slide9.xml"/><Relationship Id="rId29" Type="http://schemas.openxmlformats.org/officeDocument/2006/relationships/theme" Target="theme/theme1.xml"/><Relationship Id="rId6" Type="http://schemas.openxmlformats.org/officeDocument/2006/relationships/slide" Target="slides/slide4.xml"/><Relationship Id="rId16" Type="http://schemas.openxmlformats.org/officeDocument/2006/relationships/slide" Target="slides/slide14.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34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566A6091-9552-45B3-9C25-CB44D271EA7B}" type="datetime1">
              <a:rPr lang="en-US"/>
              <a:pPr/>
              <a:t>4/19/12</a:t>
            </a:fld>
            <a:endParaRPr lang="en-US"/>
          </a:p>
        </p:txBody>
      </p:sp>
      <p:sp>
        <p:nvSpPr>
          <p:cNvPr id="63492" name="Placeholder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34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34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A1A51F0-0BF3-42CE-BC2A-6AE099464A49}"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ＭＳ Ｐゴシック" pitchFamily="84" charset="-128"/>
      </a:defRPr>
    </a:lvl1pPr>
    <a:lvl2pPr marL="4572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2pPr>
    <a:lvl3pPr marL="9144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3pPr>
    <a:lvl4pPr marL="13716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4pPr>
    <a:lvl5pPr marL="18288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Placeholder 2"/>
          <p:cNvSpPr>
            <a:spLocks noChangeArrowheads="1" noTextEdit="1"/>
          </p:cNvSpPr>
          <p:nvPr>
            <p:ph type="sldImg"/>
          </p:nvPr>
        </p:nvSpPr>
        <p:spPr>
          <a:ln/>
        </p:spPr>
      </p:sp>
      <p:sp>
        <p:nvSpPr>
          <p:cNvPr id="6451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Placeholder 2"/>
          <p:cNvSpPr>
            <a:spLocks noChangeArrowheads="1" noTextEdit="1"/>
          </p:cNvSpPr>
          <p:nvPr>
            <p:ph type="sldImg"/>
          </p:nvPr>
        </p:nvSpPr>
        <p:spPr>
          <a:ln/>
        </p:spPr>
      </p:sp>
      <p:sp>
        <p:nvSpPr>
          <p:cNvPr id="7373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Placeholder 2"/>
          <p:cNvSpPr>
            <a:spLocks noChangeArrowheads="1" noTextEdit="1"/>
          </p:cNvSpPr>
          <p:nvPr>
            <p:ph type="sldImg"/>
          </p:nvPr>
        </p:nvSpPr>
        <p:spPr>
          <a:ln/>
        </p:spPr>
      </p:sp>
      <p:sp>
        <p:nvSpPr>
          <p:cNvPr id="7475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Placeholder 2"/>
          <p:cNvSpPr>
            <a:spLocks noChangeArrowheads="1" noTextEdit="1"/>
          </p:cNvSpPr>
          <p:nvPr>
            <p:ph type="sldImg"/>
          </p:nvPr>
        </p:nvSpPr>
        <p:spPr>
          <a:ln/>
        </p:spPr>
      </p:sp>
      <p:sp>
        <p:nvSpPr>
          <p:cNvPr id="7577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Placeholder 2"/>
          <p:cNvSpPr>
            <a:spLocks noChangeArrowheads="1" noTextEdit="1"/>
          </p:cNvSpPr>
          <p:nvPr>
            <p:ph type="sldImg"/>
          </p:nvPr>
        </p:nvSpPr>
        <p:spPr>
          <a:ln/>
        </p:spPr>
      </p:sp>
      <p:sp>
        <p:nvSpPr>
          <p:cNvPr id="7680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Placeholder 2"/>
          <p:cNvSpPr>
            <a:spLocks noChangeArrowheads="1" noTextEdit="1"/>
          </p:cNvSpPr>
          <p:nvPr>
            <p:ph type="sldImg"/>
          </p:nvPr>
        </p:nvSpPr>
        <p:spPr>
          <a:ln/>
        </p:spPr>
      </p:sp>
      <p:sp>
        <p:nvSpPr>
          <p:cNvPr id="7782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Placeholder 2"/>
          <p:cNvSpPr>
            <a:spLocks noChangeArrowheads="1" noTextEdit="1"/>
          </p:cNvSpPr>
          <p:nvPr>
            <p:ph type="sldImg"/>
          </p:nvPr>
        </p:nvSpPr>
        <p:spPr>
          <a:ln/>
        </p:spPr>
      </p:sp>
      <p:sp>
        <p:nvSpPr>
          <p:cNvPr id="7885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Placeholder 2"/>
          <p:cNvSpPr>
            <a:spLocks noChangeArrowheads="1" noTextEdit="1"/>
          </p:cNvSpPr>
          <p:nvPr>
            <p:ph type="sldImg"/>
          </p:nvPr>
        </p:nvSpPr>
        <p:spPr>
          <a:ln/>
        </p:spPr>
      </p:sp>
      <p:sp>
        <p:nvSpPr>
          <p:cNvPr id="7987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Placeholder 2"/>
          <p:cNvSpPr>
            <a:spLocks noChangeArrowheads="1" noTextEdit="1"/>
          </p:cNvSpPr>
          <p:nvPr>
            <p:ph type="sldImg"/>
          </p:nvPr>
        </p:nvSpPr>
        <p:spPr>
          <a:ln/>
        </p:spPr>
      </p:sp>
      <p:sp>
        <p:nvSpPr>
          <p:cNvPr id="8089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Placeholder 2"/>
          <p:cNvSpPr>
            <a:spLocks noChangeArrowheads="1" noTextEdit="1"/>
          </p:cNvSpPr>
          <p:nvPr>
            <p:ph type="sldImg"/>
          </p:nvPr>
        </p:nvSpPr>
        <p:spPr>
          <a:ln/>
        </p:spPr>
      </p:sp>
      <p:sp>
        <p:nvSpPr>
          <p:cNvPr id="8192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Placeholder 2"/>
          <p:cNvSpPr>
            <a:spLocks noChangeArrowheads="1" noTextEdit="1"/>
          </p:cNvSpPr>
          <p:nvPr>
            <p:ph type="sldImg"/>
          </p:nvPr>
        </p:nvSpPr>
        <p:spPr>
          <a:ln/>
        </p:spPr>
      </p:sp>
      <p:sp>
        <p:nvSpPr>
          <p:cNvPr id="8294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Placeholder 2"/>
          <p:cNvSpPr>
            <a:spLocks noChangeArrowheads="1" noTextEdit="1"/>
          </p:cNvSpPr>
          <p:nvPr>
            <p:ph type="sldImg"/>
          </p:nvPr>
        </p:nvSpPr>
        <p:spPr>
          <a:ln/>
        </p:spPr>
      </p:sp>
      <p:sp>
        <p:nvSpPr>
          <p:cNvPr id="6553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Placeholder 2"/>
          <p:cNvSpPr>
            <a:spLocks noChangeArrowheads="1" noTextEdit="1"/>
          </p:cNvSpPr>
          <p:nvPr>
            <p:ph type="sldImg"/>
          </p:nvPr>
        </p:nvSpPr>
        <p:spPr>
          <a:ln/>
        </p:spPr>
      </p:sp>
      <p:sp>
        <p:nvSpPr>
          <p:cNvPr id="8397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Placeholder 2"/>
          <p:cNvSpPr>
            <a:spLocks noChangeArrowheads="1" noTextEdit="1"/>
          </p:cNvSpPr>
          <p:nvPr>
            <p:ph type="sldImg"/>
          </p:nvPr>
        </p:nvSpPr>
        <p:spPr>
          <a:ln/>
        </p:spPr>
      </p:sp>
      <p:sp>
        <p:nvSpPr>
          <p:cNvPr id="8499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Placeholder 2"/>
          <p:cNvSpPr>
            <a:spLocks noChangeArrowheads="1" noTextEdit="1"/>
          </p:cNvSpPr>
          <p:nvPr>
            <p:ph type="sldImg"/>
          </p:nvPr>
        </p:nvSpPr>
        <p:spPr>
          <a:ln/>
        </p:spPr>
      </p:sp>
      <p:sp>
        <p:nvSpPr>
          <p:cNvPr id="10035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Placeholder 2"/>
          <p:cNvSpPr>
            <a:spLocks noChangeArrowheads="1" noTextEdit="1"/>
          </p:cNvSpPr>
          <p:nvPr>
            <p:ph type="sldImg"/>
          </p:nvPr>
        </p:nvSpPr>
        <p:spPr>
          <a:ln/>
        </p:spPr>
      </p:sp>
      <p:sp>
        <p:nvSpPr>
          <p:cNvPr id="6656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Placeholder 2"/>
          <p:cNvSpPr>
            <a:spLocks noChangeArrowheads="1" noTextEdit="1"/>
          </p:cNvSpPr>
          <p:nvPr>
            <p:ph type="sldImg"/>
          </p:nvPr>
        </p:nvSpPr>
        <p:spPr>
          <a:ln/>
        </p:spPr>
      </p:sp>
      <p:sp>
        <p:nvSpPr>
          <p:cNvPr id="67587"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Placeholder 2"/>
          <p:cNvSpPr>
            <a:spLocks noChangeArrowheads="1" noTextEdit="1"/>
          </p:cNvSpPr>
          <p:nvPr>
            <p:ph type="sldImg"/>
          </p:nvPr>
        </p:nvSpPr>
        <p:spPr>
          <a:ln/>
        </p:spPr>
      </p:sp>
      <p:sp>
        <p:nvSpPr>
          <p:cNvPr id="68611"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Placeholder 2"/>
          <p:cNvSpPr>
            <a:spLocks noChangeArrowheads="1" noTextEdit="1"/>
          </p:cNvSpPr>
          <p:nvPr>
            <p:ph type="sldImg"/>
          </p:nvPr>
        </p:nvSpPr>
        <p:spPr>
          <a:ln/>
        </p:spPr>
      </p:sp>
      <p:sp>
        <p:nvSpPr>
          <p:cNvPr id="69635"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Placeholder 2"/>
          <p:cNvSpPr>
            <a:spLocks noChangeArrowheads="1" noTextEdit="1"/>
          </p:cNvSpPr>
          <p:nvPr>
            <p:ph type="sldImg"/>
          </p:nvPr>
        </p:nvSpPr>
        <p:spPr>
          <a:ln/>
        </p:spPr>
      </p:sp>
      <p:sp>
        <p:nvSpPr>
          <p:cNvPr id="70659"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Placeholder 2"/>
          <p:cNvSpPr>
            <a:spLocks noChangeArrowheads="1" noTextEdit="1"/>
          </p:cNvSpPr>
          <p:nvPr>
            <p:ph type="sldImg"/>
          </p:nvPr>
        </p:nvSpPr>
        <p:spPr>
          <a:ln/>
        </p:spPr>
      </p:sp>
      <p:sp>
        <p:nvSpPr>
          <p:cNvPr id="71683" name="Placeholder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Placeholder 2"/>
          <p:cNvSpPr>
            <a:spLocks noChangeArrowheads="1" noTextEdit="1"/>
          </p:cNvSpPr>
          <p:nvPr>
            <p:ph type="sldImg"/>
          </p:nvPr>
        </p:nvSpPr>
        <p:spPr>
          <a:ln/>
        </p:spPr>
      </p:sp>
      <p:sp>
        <p:nvSpPr>
          <p:cNvPr id="72707" name="Placeholder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3"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C83E4B1D-02B9-4EB1-84D0-1FE185F3C1A1}" type="datetimeFigureOut">
              <a:rPr lang="en-US"/>
              <a:pPr>
                <a:defRPr/>
              </a:pPr>
              <a:t>4/19/12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09FA91-A303-496A-9C48-F2D7DCF0C9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06A7B6BB-3857-463E-8D8A-43260C403ECB}" type="datetimeFigureOut">
              <a:rPr lang="en-US"/>
              <a:pPr>
                <a:defRPr/>
              </a:pPr>
              <a:t>4/19/12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12E3BC-E4D7-489A-9779-E598E412AA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77757799-40FB-4090-BC5A-188A8A82E688}" type="datetimeFigureOut">
              <a:rPr lang="en-US"/>
              <a:pPr>
                <a:defRPr/>
              </a:pPr>
              <a:t>4/19/12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85D43C-D8B6-4DF1-8308-A00E330CA03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AA475997-1FCF-4A12-A498-E263E681DD4B}" type="datetimeFigureOut">
              <a:rPr lang="en-US"/>
              <a:pPr>
                <a:defRPr/>
              </a:pPr>
              <a:t>4/19/12</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A274BB75-C376-4EAC-B41E-7617835E50D6}"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C27EAE5F-EC4F-4432-81C1-8B10A7C28C68}" type="datetimeFigureOut">
              <a:rPr lang="en-US"/>
              <a:pPr>
                <a:defRPr/>
              </a:pPr>
              <a:t>4/19/12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59AD80A-024B-448E-BCC4-F1621CFA677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3D58EC-8DFA-4D12-906F-1293B251B156}" type="datetimeFigureOut">
              <a:rPr lang="en-US"/>
              <a:pPr>
                <a:defRPr/>
              </a:pPr>
              <a:t>4/19/12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3B39E6-4FED-4586-9F1F-75E959A716B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44191FE1-F286-4624-9D93-3272C5FE667A}" type="datetimeFigureOut">
              <a:rPr lang="en-US"/>
              <a:pPr>
                <a:defRPr/>
              </a:pPr>
              <a:t>4/19/12</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B02B9A6-BEDC-4010-A47B-69C4BC78E7C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F0957D82-475C-465E-A277-3F4AB9386CDB}"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7DB4261F-3874-4D23-B5E1-10F51D1396BE}" type="datetimeFigureOut">
              <a:rPr lang="en-US"/>
              <a:pPr>
                <a:defRPr/>
              </a:pPr>
              <a:t>4/19/12</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E7EB7F86-DB34-4471-B031-89422E6E6FFB}" type="datetimeFigureOut">
              <a:rPr lang="en-US"/>
              <a:pPr>
                <a:defRPr/>
              </a:pPr>
              <a:t>4/19/12</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CD94B5FE-7294-464A-894E-0746DBDCDFB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70B7BF39-5224-44F7-B55F-67C96AD29FED}" type="datetimeFigureOut">
              <a:rPr lang="en-US"/>
              <a:pPr>
                <a:defRPr/>
              </a:pPr>
              <a:t>4/19/12</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16B363A6-5E24-4DC3-9FF8-0E4073595A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E241FFFF-B7DF-4E10-9C87-064F956531B3}" type="datetimeFigureOut">
              <a:rPr lang="en-US"/>
              <a:pPr>
                <a:defRPr/>
              </a:pPr>
              <a:t>4/19/12</a:t>
            </a:fld>
            <a:endParaRPr lang="en-US"/>
          </a:p>
        </p:txBody>
      </p:sp>
      <p:sp>
        <p:nvSpPr>
          <p:cNvPr id="6" name="Slide Number Placeholder 8"/>
          <p:cNvSpPr>
            <a:spLocks noGrp="1"/>
          </p:cNvSpPr>
          <p:nvPr>
            <p:ph type="sldNum" sz="quarter" idx="11"/>
          </p:nvPr>
        </p:nvSpPr>
        <p:spPr/>
        <p:txBody>
          <a:bodyPr/>
          <a:lstStyle>
            <a:lvl1pPr>
              <a:defRPr/>
            </a:lvl1pPr>
          </a:lstStyle>
          <a:p>
            <a:pPr>
              <a:defRPr/>
            </a:pPr>
            <a:fld id="{E4B7879F-F001-4F62-BBA4-4EEB077E17C7}"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3"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F64228F-086C-4C87-8B02-32C8FF5C4D07}" type="datetimeFigureOut">
              <a:rPr lang="en-US"/>
              <a:pPr>
                <a:defRPr/>
              </a:pPr>
              <a:t>4/19/12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7C6F9B-CF09-4937-8706-DC22594CCB6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F62E80E8-E673-409A-B1B3-FDEAA8E02D7D}" type="datetimeFigureOut">
              <a:rPr lang="en-US"/>
              <a:pPr>
                <a:defRPr/>
              </a:pPr>
              <a:t>4/19/12</a:t>
            </a:fld>
            <a:endParaRPr lang="en-US"/>
          </a:p>
        </p:txBody>
      </p:sp>
      <p:sp>
        <p:nvSpPr>
          <p:cNvPr id="6" name="Slide Number Placeholder 8"/>
          <p:cNvSpPr>
            <a:spLocks noGrp="1"/>
          </p:cNvSpPr>
          <p:nvPr>
            <p:ph type="sldNum" sz="quarter" idx="11"/>
          </p:nvPr>
        </p:nvSpPr>
        <p:spPr/>
        <p:txBody>
          <a:bodyPr/>
          <a:lstStyle>
            <a:lvl1pPr>
              <a:defRPr/>
            </a:lvl1pPr>
          </a:lstStyle>
          <a:p>
            <a:pPr>
              <a:defRPr/>
            </a:pPr>
            <a:fld id="{177C0426-0330-4084-9A0E-AEA192A615E6}"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A6DD5BBD-D707-4D12-9BC9-2ED6062AF864}" type="datetimeFigureOut">
              <a:rPr lang="en-US"/>
              <a:pPr>
                <a:defRPr/>
              </a:pPr>
              <a:t>4/19/12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8FA5CD0-4C20-40D7-98F3-50CA37D48D5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9AF8012-6023-4C5A-B75D-5655DCBF0820}" type="datetimeFigureOut">
              <a:rPr lang="en-US"/>
              <a:pPr>
                <a:defRPr/>
              </a:pPr>
              <a:t>4/19/12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129EEBC-78F1-423D-B5D4-4187DEDB50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4" name="Picture 3"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4"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EA74A819-7223-4C4B-96E6-D5F49BFAD90C}" type="datetimeFigureOut">
              <a:rPr lang="en-US"/>
              <a:pPr>
                <a:defRPr/>
              </a:pPr>
              <a:t>4/19/12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9393EFB-D305-429D-8F4E-725408959F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4"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fld id="{E0EBAEDA-FE66-4669-996F-E12A71E3B4E9}" type="datetimeFigureOut">
              <a:rPr lang="en-US"/>
              <a:pPr>
                <a:defRPr/>
              </a:pPr>
              <a:t>4/19/12</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5F2BF123-0E1D-4CCE-AE99-E29F34C9AE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7" name="Picture 8" descr="flourish2.png"/>
          <p:cNvPicPr>
            <a:picLocks noChangeAspect="1"/>
          </p:cNvPicPr>
          <p:nvPr/>
        </p:nvPicPr>
        <p:blipFill>
          <a:blip r:embed="rId2">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Date Placeholder 6"/>
          <p:cNvSpPr>
            <a:spLocks noGrp="1"/>
          </p:cNvSpPr>
          <p:nvPr>
            <p:ph type="dt" sz="half" idx="15"/>
          </p:nvPr>
        </p:nvSpPr>
        <p:spPr/>
        <p:txBody>
          <a:bodyPr/>
          <a:lstStyle>
            <a:lvl1pPr>
              <a:defRPr/>
            </a:lvl1pPr>
          </a:lstStyle>
          <a:p>
            <a:pPr>
              <a:defRPr/>
            </a:pPr>
            <a:fld id="{74E9CECB-5685-4B21-BFF0-28C36C815F45}" type="datetimeFigureOut">
              <a:rPr lang="en-US"/>
              <a:pPr>
                <a:defRPr/>
              </a:pPr>
              <a:t>4/19/12</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69D05B61-B081-4ED8-8B35-38AB72FB8B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3" name="Picture 2"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0CC7033-3B3C-474A-A88B-2055EE091FD2}" type="datetimeFigureOut">
              <a:rPr lang="en-US"/>
              <a:pPr>
                <a:defRPr/>
              </a:pPr>
              <a:t>4/19/12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2D72EC1-44BB-480A-BBA4-15C53D15D9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D6E07AD5-1567-4104-A73C-537A8E134B30}" type="datetimeFigureOut">
              <a:rPr lang="en-US"/>
              <a:pPr>
                <a:defRPr/>
              </a:pPr>
              <a:t>4/19/12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64D608-182D-4A33-A0B0-CA49A2D2F8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a:ln/>
        </p:spPr>
        <p:txBody>
          <a:bodyPr/>
          <a:lstStyle>
            <a:lvl1pPr>
              <a:defRPr/>
            </a:lvl1pPr>
          </a:lstStyle>
          <a:p>
            <a:pPr>
              <a:defRPr/>
            </a:pPr>
            <a:fld id="{1BABB14D-B24B-4979-A065-D81FB5C3A0E1}" type="datetimeFigureOut">
              <a:rPr lang="en-US"/>
              <a:pPr>
                <a:defRPr/>
              </a:pPr>
              <a:t>4/19/12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6CEE5EC9-A32B-4B17-B23A-71DD942143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Plaque 4"/>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140D7C1-ED6E-475A-9734-9CE9ECA237F6}" type="datetimeFigureOut">
              <a:rPr lang="en-US"/>
              <a:pPr>
                <a:defRPr/>
              </a:pPr>
              <a:t>4/19/12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40D42B9-85EC-4BB6-9C13-161190332F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2.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4" Type="http://schemas.openxmlformats.org/officeDocument/2006/relationships/slideLayout" Target="../slideLayouts/slideLayout15.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ea typeface="+mn-ea"/>
                <a:cs typeface="+mn-cs"/>
              </a:defRPr>
            </a:lvl1pPr>
          </a:lstStyle>
          <a:p>
            <a:pPr>
              <a:defRPr/>
            </a:pPr>
            <a:fld id="{B2DBD612-44DF-4D71-9DE3-20169F850F47}" type="datetimeFigureOut">
              <a:rPr lang="en-US"/>
              <a:pPr>
                <a:defRPr/>
              </a:pPr>
              <a:t>4/19/12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smtClean="0">
                <a:solidFill>
                  <a:schemeClr val="accent1">
                    <a:lumMod val="60000"/>
                    <a:lumOff val="40000"/>
                  </a:schemeClr>
                </a:solidFill>
                <a:latin typeface="+mn-lt"/>
                <a:ea typeface="+mn-ea"/>
                <a:cs typeface="+mn-cs"/>
              </a:defRPr>
            </a:lvl1pPr>
          </a:lstStyle>
          <a:p>
            <a:pPr>
              <a:defRPr/>
            </a:pPr>
            <a:fld id="{B59521F7-8D7F-4CA1-BFEC-4114BE5629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36" r:id="rId7"/>
    <p:sldLayoutId id="2147484035" r:id="rId8"/>
    <p:sldLayoutId id="2147484049" r:id="rId9"/>
    <p:sldLayoutId id="2147484034" r:id="rId10"/>
    <p:sldLayoutId id="2147484033" r:id="rId11"/>
  </p:sldLayoutIdLst>
  <p:txStyles>
    <p:titleStyle>
      <a:lvl1pPr algn="ctr" rtl="0" fontAlgn="base">
        <a:spcBef>
          <a:spcPct val="0"/>
        </a:spcBef>
        <a:spcAft>
          <a:spcPct val="0"/>
        </a:spcAft>
        <a:defRPr sz="3600" kern="1200" cap="all" spc="3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3600">
          <a:solidFill>
            <a:schemeClr val="tx1"/>
          </a:solidFill>
          <a:latin typeface="Garamond" pitchFamily="84" charset="0"/>
          <a:ea typeface="ＭＳ Ｐゴシック" pitchFamily="84" charset="-128"/>
          <a:cs typeface="ＭＳ Ｐゴシック" pitchFamily="84" charset="-128"/>
        </a:defRPr>
      </a:lvl2pPr>
      <a:lvl3pPr algn="ctr" rtl="0" fontAlgn="base">
        <a:spcBef>
          <a:spcPct val="0"/>
        </a:spcBef>
        <a:spcAft>
          <a:spcPct val="0"/>
        </a:spcAft>
        <a:defRPr sz="3600">
          <a:solidFill>
            <a:schemeClr val="tx1"/>
          </a:solidFill>
          <a:latin typeface="Garamond" pitchFamily="84" charset="0"/>
          <a:ea typeface="ＭＳ Ｐゴシック" pitchFamily="84" charset="-128"/>
          <a:cs typeface="ＭＳ Ｐゴシック" pitchFamily="84" charset="-128"/>
        </a:defRPr>
      </a:lvl3pPr>
      <a:lvl4pPr algn="ctr" rtl="0" fontAlgn="base">
        <a:spcBef>
          <a:spcPct val="0"/>
        </a:spcBef>
        <a:spcAft>
          <a:spcPct val="0"/>
        </a:spcAft>
        <a:defRPr sz="3600">
          <a:solidFill>
            <a:schemeClr val="tx1"/>
          </a:solidFill>
          <a:latin typeface="Garamond" pitchFamily="84" charset="0"/>
          <a:ea typeface="ＭＳ Ｐゴシック" pitchFamily="84" charset="-128"/>
          <a:cs typeface="ＭＳ Ｐゴシック" pitchFamily="84" charset="-128"/>
        </a:defRPr>
      </a:lvl4pPr>
      <a:lvl5pPr algn="ctr" rtl="0" fontAlgn="base">
        <a:spcBef>
          <a:spcPct val="0"/>
        </a:spcBef>
        <a:spcAft>
          <a:spcPct val="0"/>
        </a:spcAft>
        <a:defRPr sz="3600">
          <a:solidFill>
            <a:schemeClr val="tx1"/>
          </a:solidFill>
          <a:latin typeface="Garamond" pitchFamily="84" charset="0"/>
          <a:ea typeface="ＭＳ Ｐゴシック" pitchFamily="84" charset="-128"/>
          <a:cs typeface="ＭＳ Ｐゴシック" pitchFamily="8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84" charset="2"/>
        <a:buChar char="v"/>
        <a:defRPr kern="1200">
          <a:solidFill>
            <a:schemeClr val="tx1"/>
          </a:solidFill>
          <a:latin typeface="+mn-lt"/>
          <a:ea typeface="ＭＳ Ｐゴシック" pitchFamily="84" charset="-128"/>
          <a:cs typeface="ＭＳ Ｐゴシック" pitchFamily="84" charset="-128"/>
        </a:defRPr>
      </a:lvl1pPr>
      <a:lvl2pPr marL="742950" indent="-228600" algn="l" rtl="0" fontAlgn="base">
        <a:spcBef>
          <a:spcPct val="20000"/>
        </a:spcBef>
        <a:spcAft>
          <a:spcPct val="0"/>
        </a:spcAft>
        <a:buFont typeface="Arial" pitchFamily="84" charset="0"/>
        <a:buChar char="•"/>
        <a:defRPr sz="1600" kern="1200">
          <a:solidFill>
            <a:schemeClr val="tx1"/>
          </a:solidFill>
          <a:latin typeface="+mn-lt"/>
          <a:ea typeface="ＭＳ Ｐゴシック" pitchFamily="84" charset="-128"/>
          <a:cs typeface="+mn-cs"/>
        </a:defRPr>
      </a:lvl2pPr>
      <a:lvl3pPr marL="1143000" indent="-228600" algn="l" rtl="0" fontAlgn="base">
        <a:spcBef>
          <a:spcPct val="20000"/>
        </a:spcBef>
        <a:spcAft>
          <a:spcPct val="0"/>
        </a:spcAft>
        <a:buFont typeface="Arial" pitchFamily="84" charset="0"/>
        <a:buChar char="•"/>
        <a:defRPr sz="1400" kern="1200">
          <a:solidFill>
            <a:schemeClr val="tx1"/>
          </a:solidFill>
          <a:latin typeface="+mn-lt"/>
          <a:ea typeface="ＭＳ Ｐゴシック" pitchFamily="84" charset="-128"/>
          <a:cs typeface="+mn-cs"/>
        </a:defRPr>
      </a:lvl3pPr>
      <a:lvl4pPr marL="1600200" indent="-228600" algn="l" rtl="0" fontAlgn="base">
        <a:spcBef>
          <a:spcPct val="20000"/>
        </a:spcBef>
        <a:spcAft>
          <a:spcPct val="0"/>
        </a:spcAft>
        <a:buFont typeface="Arial" pitchFamily="84" charset="0"/>
        <a:buChar char="•"/>
        <a:defRPr sz="14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84" charset="0"/>
        <a:buChar char="•"/>
        <a:defRPr sz="14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3314"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ea typeface="+mn-ea"/>
                <a:cs typeface="+mn-cs"/>
              </a:defRPr>
            </a:lvl1pPr>
          </a:lstStyle>
          <a:p>
            <a:pPr>
              <a:defRPr/>
            </a:pPr>
            <a:fld id="{22D9ED20-A331-4399-8115-FA643AA93D9A}" type="datetimeFigureOut">
              <a:rPr lang="en-US"/>
              <a:pPr>
                <a:defRPr/>
              </a:pPr>
              <a:t>4/19/12</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ea typeface="+mn-ea"/>
                <a:cs typeface="+mn-cs"/>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ea typeface="+mn-ea"/>
                <a:cs typeface="+mn-cs"/>
              </a:defRPr>
            </a:lvl1pPr>
          </a:lstStyle>
          <a:p>
            <a:pPr>
              <a:defRPr/>
            </a:pPr>
            <a:fld id="{01884A1B-2921-416C-ABDB-50294AEDF061}"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4050" r:id="rId1"/>
    <p:sldLayoutId id="2147484042" r:id="rId2"/>
    <p:sldLayoutId id="2147484051" r:id="rId3"/>
    <p:sldLayoutId id="2147484041" r:id="rId4"/>
    <p:sldLayoutId id="2147484052" r:id="rId5"/>
    <p:sldLayoutId id="2147484040" r:id="rId6"/>
    <p:sldLayoutId id="2147484039" r:id="rId7"/>
    <p:sldLayoutId id="2147484053" r:id="rId8"/>
    <p:sldLayoutId id="2147484054" r:id="rId9"/>
    <p:sldLayoutId id="2147484038" r:id="rId10"/>
    <p:sldLayoutId id="2147484037"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ＭＳ Ｐゴシック" pitchFamily="84" charset="-128"/>
          <a:cs typeface="ＭＳ Ｐゴシック" pitchFamily="84" charset="-128"/>
        </a:defRPr>
      </a:lvl1pPr>
      <a:lvl2pPr algn="l" rtl="0" fontAlgn="base">
        <a:spcBef>
          <a:spcPct val="0"/>
        </a:spcBef>
        <a:spcAft>
          <a:spcPct val="0"/>
        </a:spcAft>
        <a:defRPr sz="4200">
          <a:solidFill>
            <a:srgbClr val="F9F9F9"/>
          </a:solidFill>
          <a:latin typeface="Constantia" pitchFamily="84" charset="0"/>
          <a:ea typeface="ＭＳ Ｐゴシック" pitchFamily="84" charset="-128"/>
          <a:cs typeface="ＭＳ Ｐゴシック" pitchFamily="84" charset="-128"/>
        </a:defRPr>
      </a:lvl2pPr>
      <a:lvl3pPr algn="l" rtl="0" fontAlgn="base">
        <a:spcBef>
          <a:spcPct val="0"/>
        </a:spcBef>
        <a:spcAft>
          <a:spcPct val="0"/>
        </a:spcAft>
        <a:defRPr sz="4200">
          <a:solidFill>
            <a:srgbClr val="F9F9F9"/>
          </a:solidFill>
          <a:latin typeface="Constantia" pitchFamily="84" charset="0"/>
          <a:ea typeface="ＭＳ Ｐゴシック" pitchFamily="84" charset="-128"/>
          <a:cs typeface="ＭＳ Ｐゴシック" pitchFamily="84" charset="-128"/>
        </a:defRPr>
      </a:lvl3pPr>
      <a:lvl4pPr algn="l" rtl="0" fontAlgn="base">
        <a:spcBef>
          <a:spcPct val="0"/>
        </a:spcBef>
        <a:spcAft>
          <a:spcPct val="0"/>
        </a:spcAft>
        <a:defRPr sz="4200">
          <a:solidFill>
            <a:srgbClr val="F9F9F9"/>
          </a:solidFill>
          <a:latin typeface="Constantia" pitchFamily="84" charset="0"/>
          <a:ea typeface="ＭＳ Ｐゴシック" pitchFamily="84" charset="-128"/>
          <a:cs typeface="ＭＳ Ｐゴシック" pitchFamily="84" charset="-128"/>
        </a:defRPr>
      </a:lvl4pPr>
      <a:lvl5pPr algn="l" rtl="0" fontAlgn="base">
        <a:spcBef>
          <a:spcPct val="0"/>
        </a:spcBef>
        <a:spcAft>
          <a:spcPct val="0"/>
        </a:spcAft>
        <a:defRPr sz="4200">
          <a:solidFill>
            <a:srgbClr val="F9F9F9"/>
          </a:solidFill>
          <a:latin typeface="Constantia" pitchFamily="84" charset="0"/>
          <a:ea typeface="ＭＳ Ｐゴシック" pitchFamily="84" charset="-128"/>
          <a:cs typeface="ＭＳ Ｐゴシック" pitchFamily="84" charset="-128"/>
        </a:defRPr>
      </a:lvl5pPr>
      <a:lvl6pPr marL="457200" algn="l" rtl="0" fontAlgn="base">
        <a:spcBef>
          <a:spcPct val="0"/>
        </a:spcBef>
        <a:spcAft>
          <a:spcPct val="0"/>
        </a:spcAft>
        <a:defRPr sz="4200">
          <a:solidFill>
            <a:srgbClr val="F9F9F9"/>
          </a:solidFill>
          <a:latin typeface="Constantia" pitchFamily="84" charset="0"/>
          <a:ea typeface="ＭＳ Ｐゴシック" pitchFamily="84" charset="-128"/>
          <a:cs typeface="ＭＳ Ｐゴシック" pitchFamily="84" charset="-128"/>
        </a:defRPr>
      </a:lvl6pPr>
      <a:lvl7pPr marL="914400" algn="l" rtl="0" fontAlgn="base">
        <a:spcBef>
          <a:spcPct val="0"/>
        </a:spcBef>
        <a:spcAft>
          <a:spcPct val="0"/>
        </a:spcAft>
        <a:defRPr sz="4200">
          <a:solidFill>
            <a:srgbClr val="F9F9F9"/>
          </a:solidFill>
          <a:latin typeface="Constantia" pitchFamily="84" charset="0"/>
          <a:ea typeface="ＭＳ Ｐゴシック" pitchFamily="84" charset="-128"/>
          <a:cs typeface="ＭＳ Ｐゴシック" pitchFamily="84" charset="-128"/>
        </a:defRPr>
      </a:lvl7pPr>
      <a:lvl8pPr marL="1371600" algn="l" rtl="0" fontAlgn="base">
        <a:spcBef>
          <a:spcPct val="0"/>
        </a:spcBef>
        <a:spcAft>
          <a:spcPct val="0"/>
        </a:spcAft>
        <a:defRPr sz="4200">
          <a:solidFill>
            <a:srgbClr val="F9F9F9"/>
          </a:solidFill>
          <a:latin typeface="Constantia" pitchFamily="84" charset="0"/>
          <a:ea typeface="ＭＳ Ｐゴシック" pitchFamily="84" charset="-128"/>
          <a:cs typeface="ＭＳ Ｐゴシック" pitchFamily="84" charset="-128"/>
        </a:defRPr>
      </a:lvl8pPr>
      <a:lvl9pPr marL="1828800" algn="l" rtl="0" fontAlgn="base">
        <a:spcBef>
          <a:spcPct val="0"/>
        </a:spcBef>
        <a:spcAft>
          <a:spcPct val="0"/>
        </a:spcAft>
        <a:defRPr sz="4200">
          <a:solidFill>
            <a:srgbClr val="F9F9F9"/>
          </a:solidFill>
          <a:latin typeface="Constantia" pitchFamily="84" charset="0"/>
          <a:ea typeface="ＭＳ Ｐゴシック" pitchFamily="84" charset="-128"/>
          <a:cs typeface="ＭＳ Ｐゴシック" pitchFamily="84" charset="-128"/>
        </a:defRPr>
      </a:lvl9pPr>
    </p:titleStyle>
    <p:bodyStyle>
      <a:lvl1pPr marL="273050" indent="-273050" algn="l" rtl="0" fontAlgn="base">
        <a:spcBef>
          <a:spcPts val="600"/>
        </a:spcBef>
        <a:spcAft>
          <a:spcPct val="0"/>
        </a:spcAft>
        <a:buClr>
          <a:schemeClr val="accent2"/>
        </a:buClr>
        <a:buSzPct val="85000"/>
        <a:buFont typeface="Wingdings 2" pitchFamily="84" charset="2"/>
        <a:buChar char=""/>
        <a:defRPr sz="2600" kern="1200">
          <a:solidFill>
            <a:schemeClr val="tx1"/>
          </a:solidFill>
          <a:latin typeface="+mn-lt"/>
          <a:ea typeface="ＭＳ Ｐゴシック" pitchFamily="84" charset="-128"/>
          <a:cs typeface="ＭＳ Ｐゴシック" pitchFamily="84" charset="-128"/>
        </a:defRPr>
      </a:lvl1pPr>
      <a:lvl2pPr marL="639763" indent="-273050" algn="l" rtl="0" fontAlgn="base">
        <a:spcBef>
          <a:spcPts val="300"/>
        </a:spcBef>
        <a:spcAft>
          <a:spcPct val="0"/>
        </a:spcAft>
        <a:buClr>
          <a:srgbClr val="9C9C9C"/>
        </a:buClr>
        <a:buSzPct val="85000"/>
        <a:buFont typeface="Wingdings 2" pitchFamily="84" charset="2"/>
        <a:buChar char=""/>
        <a:defRPr sz="2400" kern="1200">
          <a:solidFill>
            <a:schemeClr val="tx2"/>
          </a:solidFill>
          <a:latin typeface="+mn-lt"/>
          <a:ea typeface="ＭＳ Ｐゴシック" pitchFamily="84" charset="-128"/>
          <a:cs typeface="+mn-cs"/>
        </a:defRPr>
      </a:lvl2pPr>
      <a:lvl3pPr marL="1004888" indent="-228600" algn="l" rtl="0" fontAlgn="base">
        <a:spcBef>
          <a:spcPts val="300"/>
        </a:spcBef>
        <a:spcAft>
          <a:spcPct val="0"/>
        </a:spcAft>
        <a:buClr>
          <a:srgbClr val="828282"/>
        </a:buClr>
        <a:buSzPct val="85000"/>
        <a:buFont typeface="Wingdings 2" pitchFamily="84" charset="2"/>
        <a:buChar char=""/>
        <a:defRPr sz="2100" kern="1200">
          <a:solidFill>
            <a:schemeClr val="tx1"/>
          </a:solidFill>
          <a:latin typeface="+mn-lt"/>
          <a:ea typeface="ＭＳ Ｐゴシック" pitchFamily="84" charset="-128"/>
          <a:cs typeface="+mn-cs"/>
        </a:defRPr>
      </a:lvl3pPr>
      <a:lvl4pPr marL="1279525" indent="-228600" algn="l" rtl="0" fontAlgn="base">
        <a:spcBef>
          <a:spcPts val="300"/>
        </a:spcBef>
        <a:spcAft>
          <a:spcPct val="0"/>
        </a:spcAft>
        <a:buClr>
          <a:srgbClr val="9C9C9C"/>
        </a:buClr>
        <a:buSzPct val="85000"/>
        <a:buFont typeface="Wingdings 2" pitchFamily="84" charset="2"/>
        <a:buChar char=""/>
        <a:defRPr sz="1900" kern="1200">
          <a:solidFill>
            <a:schemeClr val="tx1"/>
          </a:solidFill>
          <a:latin typeface="+mn-lt"/>
          <a:ea typeface="ＭＳ Ｐゴシック" pitchFamily="84" charset="-128"/>
          <a:cs typeface="+mn-cs"/>
        </a:defRPr>
      </a:lvl4pPr>
      <a:lvl5pPr marL="1554163" indent="-228600" algn="l" rtl="0" fontAlgn="base">
        <a:spcBef>
          <a:spcPts val="338"/>
        </a:spcBef>
        <a:spcAft>
          <a:spcPct val="0"/>
        </a:spcAft>
        <a:buClr>
          <a:srgbClr val="9C9C9C"/>
        </a:buClr>
        <a:buSzPct val="85000"/>
        <a:buFont typeface="Wingdings 2" pitchFamily="84" charset="2"/>
        <a:buChar char=""/>
        <a:defRPr sz="1600" kern="1200">
          <a:solidFill>
            <a:schemeClr val="tx1"/>
          </a:solidFill>
          <a:latin typeface="+mn-lt"/>
          <a:ea typeface="ＭＳ Ｐゴシック" pitchFamily="84" charset="-128"/>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7.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9.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20.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2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22.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2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6.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24.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5.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7.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0.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543800" cy="2593975"/>
          </a:xfrm>
        </p:spPr>
        <p:txBody>
          <a:bodyPr/>
          <a:lstStyle/>
          <a:p>
            <a:pPr fontAlgn="auto">
              <a:spcAft>
                <a:spcPts val="0"/>
              </a:spcAft>
              <a:defRPr/>
            </a:pPr>
            <a:r>
              <a:rPr lang="en-US" sz="2800" dirty="0" smtClean="0">
                <a:ea typeface="+mj-ea"/>
                <a:cs typeface="+mj-cs"/>
              </a:rPr>
              <a:t>    </a:t>
            </a:r>
            <a:r>
              <a:rPr lang="en-US" sz="2400" dirty="0" smtClean="0">
                <a:ea typeface="+mj-ea"/>
                <a:cs typeface="+mj-cs"/>
              </a:rPr>
              <a:t>  the</a:t>
            </a:r>
            <a:r>
              <a:rPr lang="en-US" sz="4400" dirty="0" smtClean="0">
                <a:ea typeface="+mj-ea"/>
                <a:cs typeface="+mj-cs"/>
              </a:rPr>
              <a:t> </a:t>
            </a:r>
            <a:r>
              <a:rPr lang="en-US" sz="4800" dirty="0" smtClean="0">
                <a:ea typeface="+mj-ea"/>
                <a:cs typeface="+mj-cs"/>
              </a:rPr>
              <a:t>UTOPIA </a:t>
            </a:r>
            <a:r>
              <a:rPr lang="en-US" sz="2400" dirty="0" smtClean="0">
                <a:ea typeface="+mj-ea"/>
                <a:cs typeface="+mj-cs"/>
              </a:rPr>
              <a:t>project</a:t>
            </a:r>
            <a:endParaRPr lang="en-US" sz="4800" dirty="0">
              <a:ea typeface="+mj-ea"/>
              <a:cs typeface="+mj-cs"/>
            </a:endParaRPr>
          </a:p>
        </p:txBody>
      </p:sp>
      <p:sp>
        <p:nvSpPr>
          <p:cNvPr id="3" name="Subtitle 2"/>
          <p:cNvSpPr>
            <a:spLocks noGrp="1"/>
          </p:cNvSpPr>
          <p:nvPr>
            <p:ph type="subTitle" idx="1"/>
          </p:nvPr>
        </p:nvSpPr>
        <p:spPr>
          <a:xfrm>
            <a:off x="1371600" y="3429000"/>
            <a:ext cx="6400800" cy="1676400"/>
          </a:xfrm>
        </p:spPr>
        <p:txBody>
          <a:bodyPr rtlCol="0"/>
          <a:lstStyle/>
          <a:p>
            <a:pPr fontAlgn="auto">
              <a:spcAft>
                <a:spcPts val="0"/>
              </a:spcAft>
              <a:buFont typeface="Wingdings" pitchFamily="2" charset="2"/>
              <a:buNone/>
              <a:defRPr/>
            </a:pPr>
            <a:r>
              <a:rPr lang="en-US" dirty="0" smtClean="0">
                <a:ea typeface="+mn-ea"/>
                <a:cs typeface="+mn-cs"/>
              </a:rPr>
              <a:t>Presented by:</a:t>
            </a:r>
          </a:p>
          <a:p>
            <a:pPr fontAlgn="auto">
              <a:spcAft>
                <a:spcPts val="0"/>
              </a:spcAft>
              <a:buFont typeface="Wingdings" pitchFamily="2" charset="2"/>
              <a:buNone/>
              <a:defRPr/>
            </a:pPr>
            <a:r>
              <a:rPr lang="en-US" dirty="0" err="1" smtClean="0">
                <a:ea typeface="+mn-ea"/>
                <a:cs typeface="+mn-cs"/>
              </a:rPr>
              <a:t>Nic</a:t>
            </a:r>
            <a:r>
              <a:rPr lang="en-US" dirty="0" smtClean="0">
                <a:ea typeface="+mn-ea"/>
                <a:cs typeface="+mn-cs"/>
              </a:rPr>
              <a:t> Pappas, TJ Kelley, Jimmy </a:t>
            </a:r>
            <a:r>
              <a:rPr lang="en-US" dirty="0" err="1" smtClean="0">
                <a:ea typeface="+mn-ea"/>
                <a:cs typeface="+mn-cs"/>
              </a:rPr>
              <a:t>Sipes</a:t>
            </a:r>
            <a:r>
              <a:rPr lang="en-US" dirty="0" smtClean="0">
                <a:ea typeface="+mn-ea"/>
                <a:cs typeface="+mn-cs"/>
              </a:rPr>
              <a:t>, Brad </a:t>
            </a:r>
            <a:r>
              <a:rPr lang="en-US" dirty="0" err="1" smtClean="0">
                <a:ea typeface="+mn-ea"/>
                <a:cs typeface="+mn-cs"/>
              </a:rPr>
              <a:t>Jackman</a:t>
            </a:r>
            <a:endParaRPr lang="en-US"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Churches</a:t>
            </a:r>
            <a:endParaRPr sz="2800">
              <a:latin typeface="+mn-lt"/>
              <a:ea typeface="+mj-ea"/>
              <a:cs typeface="+mj-cs"/>
            </a:endParaRPr>
          </a:p>
        </p:txBody>
      </p:sp>
      <p:sp>
        <p:nvSpPr>
          <p:cNvPr id="34818" name="Content Placeholder 10"/>
          <p:cNvSpPr>
            <a:spLocks noGrp="1"/>
          </p:cNvSpPr>
          <p:nvPr>
            <p:ph sz="half" idx="1"/>
          </p:nvPr>
        </p:nvSpPr>
        <p:spPr>
          <a:xfrm>
            <a:off x="1143000" y="5638800"/>
            <a:ext cx="7010400" cy="609600"/>
          </a:xfrm>
        </p:spPr>
        <p:txBody>
          <a:bodyPr/>
          <a:lstStyle/>
          <a:p>
            <a:r>
              <a:rPr lang="en-US" sz="1600" smtClean="0"/>
              <a:t>“In each city, there are no more than 13 [Priests], One for each church.”</a:t>
            </a:r>
          </a:p>
        </p:txBody>
      </p:sp>
      <p:pic>
        <p:nvPicPr>
          <p:cNvPr id="34819" name="Content Placeholder 12"/>
          <p:cNvPicPr>
            <a:picLocks noGrp="1" noChangeAspect="1"/>
          </p:cNvPicPr>
          <p:nvPr>
            <p:ph sz="half" idx="2"/>
          </p:nvPr>
        </p:nvPicPr>
        <p:blipFill>
          <a:blip r:embed="rId3"/>
          <a:srcRect/>
          <a:stretch>
            <a:fillRect/>
          </a:stretch>
        </p:blipFill>
        <p:spPr>
          <a:xfrm>
            <a:off x="1452563" y="914400"/>
            <a:ext cx="5934075" cy="4648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Hospitals</a:t>
            </a:r>
            <a:endParaRPr sz="2800">
              <a:latin typeface="+mn-lt"/>
              <a:ea typeface="+mj-ea"/>
              <a:cs typeface="+mj-cs"/>
            </a:endParaRPr>
          </a:p>
        </p:txBody>
      </p:sp>
      <p:sp>
        <p:nvSpPr>
          <p:cNvPr id="11" name="Content Placeholder 10"/>
          <p:cNvSpPr>
            <a:spLocks noGrp="1"/>
          </p:cNvSpPr>
          <p:nvPr>
            <p:ph sz="half" idx="1"/>
          </p:nvPr>
        </p:nvSpPr>
        <p:spPr>
          <a:xfrm>
            <a:off x="1219200" y="5638800"/>
            <a:ext cx="6553200" cy="609600"/>
          </a:xfrm>
        </p:spPr>
        <p:txBody>
          <a:bodyPr>
            <a:normAutofit fontScale="62500" lnSpcReduction="20000"/>
          </a:bodyPr>
          <a:lstStyle/>
          <a:p>
            <a:pPr marL="274320" indent="0" algn="ctr" fontAlgn="auto">
              <a:spcAft>
                <a:spcPts val="0"/>
              </a:spcAft>
              <a:buFont typeface="Wingdings 2"/>
              <a:buNone/>
              <a:defRPr/>
            </a:pPr>
            <a:r>
              <a:rPr lang="en-US" dirty="0">
                <a:ea typeface="+mn-ea"/>
                <a:cs typeface="+mn-cs"/>
              </a:rPr>
              <a:t>“Every city has four [hospitals], built at the city limits, slightly outside the walls, and </a:t>
            </a:r>
            <a:r>
              <a:rPr lang="en-US" dirty="0" smtClean="0">
                <a:ea typeface="+mn-ea"/>
                <a:cs typeface="+mn-cs"/>
              </a:rPr>
              <a:t>spacious enough </a:t>
            </a:r>
            <a:r>
              <a:rPr lang="en-US" dirty="0">
                <a:ea typeface="+mn-ea"/>
                <a:cs typeface="+mn-cs"/>
              </a:rPr>
              <a:t>to appear like little towns”</a:t>
            </a:r>
          </a:p>
        </p:txBody>
      </p:sp>
      <p:pic>
        <p:nvPicPr>
          <p:cNvPr id="35843" name="Content Placeholder 12"/>
          <p:cNvPicPr>
            <a:picLocks noGrp="1" noChangeAspect="1"/>
          </p:cNvPicPr>
          <p:nvPr>
            <p:ph sz="half" idx="2"/>
          </p:nvPr>
        </p:nvPicPr>
        <p:blipFill>
          <a:blip r:embed="rId3"/>
          <a:srcRect/>
          <a:stretch>
            <a:fillRect/>
          </a:stretch>
        </p:blipFill>
        <p:spPr>
          <a:xfrm>
            <a:off x="1465263" y="928688"/>
            <a:ext cx="5908675" cy="461962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Hospital</a:t>
            </a:r>
            <a:endParaRPr sz="2800">
              <a:latin typeface="+mn-lt"/>
              <a:ea typeface="+mj-ea"/>
              <a:cs typeface="+mj-cs"/>
            </a:endParaRPr>
          </a:p>
        </p:txBody>
      </p:sp>
      <p:sp>
        <p:nvSpPr>
          <p:cNvPr id="36866" name="Content Placeholder 10"/>
          <p:cNvSpPr>
            <a:spLocks noGrp="1"/>
          </p:cNvSpPr>
          <p:nvPr>
            <p:ph sz="half" idx="1"/>
          </p:nvPr>
        </p:nvSpPr>
        <p:spPr>
          <a:xfrm>
            <a:off x="228600" y="5638800"/>
            <a:ext cx="7924800" cy="609600"/>
          </a:xfrm>
        </p:spPr>
        <p:txBody>
          <a:bodyPr/>
          <a:lstStyle/>
          <a:p>
            <a:pPr indent="0" algn="ctr">
              <a:buFont typeface="Wingdings 2" pitchFamily="84" charset="2"/>
              <a:buNone/>
            </a:pPr>
            <a:r>
              <a:rPr lang="en-US" sz="1400"/>
              <a:t>“Every city has four [hospitals], built at the city limits, slightly outside the walls, and spacious enough to appear like little towns”</a:t>
            </a:r>
          </a:p>
        </p:txBody>
      </p:sp>
      <p:pic>
        <p:nvPicPr>
          <p:cNvPr id="36867" name="Content Placeholder 1"/>
          <p:cNvPicPr>
            <a:picLocks noGrp="1" noChangeAspect="1"/>
          </p:cNvPicPr>
          <p:nvPr>
            <p:ph sz="half" idx="2"/>
          </p:nvPr>
        </p:nvPicPr>
        <p:blipFill>
          <a:blip r:embed="rId3"/>
          <a:srcRect/>
          <a:stretch>
            <a:fillRect/>
          </a:stretch>
        </p:blipFill>
        <p:spPr>
          <a:xfrm>
            <a:off x="838200" y="1676400"/>
            <a:ext cx="6872288" cy="32623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Markets</a:t>
            </a:r>
            <a:endParaRPr sz="2800">
              <a:latin typeface="+mn-lt"/>
              <a:ea typeface="+mj-ea"/>
              <a:cs typeface="+mj-cs"/>
            </a:endParaRPr>
          </a:p>
        </p:txBody>
      </p:sp>
      <p:sp>
        <p:nvSpPr>
          <p:cNvPr id="37890" name="Content Placeholder 10"/>
          <p:cNvSpPr>
            <a:spLocks noGrp="1"/>
          </p:cNvSpPr>
          <p:nvPr>
            <p:ph sz="half" idx="1"/>
          </p:nvPr>
        </p:nvSpPr>
        <p:spPr>
          <a:xfrm>
            <a:off x="457200" y="5638800"/>
            <a:ext cx="7543800" cy="609600"/>
          </a:xfrm>
        </p:spPr>
        <p:txBody>
          <a:bodyPr/>
          <a:lstStyle/>
          <a:p>
            <a:pPr indent="0" algn="ctr">
              <a:buFont typeface="Wingdings 2" pitchFamily="84" charset="2"/>
              <a:buNone/>
            </a:pPr>
            <a:r>
              <a:rPr lang="en-US" sz="1600" smtClean="0"/>
              <a:t>“and in the middle of each district is a market for all kinds of commodities.” </a:t>
            </a:r>
          </a:p>
        </p:txBody>
      </p:sp>
      <p:pic>
        <p:nvPicPr>
          <p:cNvPr id="37891" name="Content Placeholder 12"/>
          <p:cNvPicPr>
            <a:picLocks noGrp="1" noChangeAspect="1"/>
          </p:cNvPicPr>
          <p:nvPr>
            <p:ph sz="half" idx="2"/>
          </p:nvPr>
        </p:nvPicPr>
        <p:blipFill>
          <a:blip r:embed="rId3"/>
          <a:srcRect/>
          <a:stretch>
            <a:fillRect/>
          </a:stretch>
        </p:blipFill>
        <p:spPr>
          <a:xfrm>
            <a:off x="1450975" y="914400"/>
            <a:ext cx="5937250" cy="4648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Market Plan</a:t>
            </a:r>
            <a:endParaRPr sz="2800">
              <a:latin typeface="+mn-lt"/>
              <a:ea typeface="+mj-ea"/>
              <a:cs typeface="+mj-cs"/>
            </a:endParaRPr>
          </a:p>
        </p:txBody>
      </p:sp>
      <p:sp>
        <p:nvSpPr>
          <p:cNvPr id="11" name="Content Placeholder 10"/>
          <p:cNvSpPr>
            <a:spLocks noGrp="1"/>
          </p:cNvSpPr>
          <p:nvPr>
            <p:ph sz="half" idx="1"/>
          </p:nvPr>
        </p:nvSpPr>
        <p:spPr>
          <a:xfrm>
            <a:off x="914400" y="5638800"/>
            <a:ext cx="6553200" cy="609600"/>
          </a:xfrm>
        </p:spPr>
        <p:txBody>
          <a:bodyPr>
            <a:normAutofit fontScale="77500" lnSpcReduction="20000"/>
          </a:bodyPr>
          <a:lstStyle/>
          <a:p>
            <a:pPr marL="274320" indent="0" algn="ctr" fontAlgn="auto">
              <a:spcAft>
                <a:spcPts val="0"/>
              </a:spcAft>
              <a:buFont typeface="Wingdings 2"/>
              <a:buNone/>
              <a:defRPr/>
            </a:pPr>
            <a:r>
              <a:rPr lang="en-US" dirty="0">
                <a:ea typeface="+mn-ea"/>
                <a:cs typeface="+mn-cs"/>
              </a:rPr>
              <a:t>“Next to </a:t>
            </a:r>
            <a:r>
              <a:rPr lang="en-US" dirty="0" smtClean="0">
                <a:ea typeface="+mn-ea"/>
                <a:cs typeface="+mn-cs"/>
              </a:rPr>
              <a:t>the marketplace </a:t>
            </a:r>
            <a:r>
              <a:rPr lang="en-US" dirty="0">
                <a:ea typeface="+mn-ea"/>
                <a:cs typeface="+mn-cs"/>
              </a:rPr>
              <a:t>… are the food markets, where people bring all sorts of vegetables, fruit, and bread.”</a:t>
            </a:r>
          </a:p>
        </p:txBody>
      </p:sp>
      <p:pic>
        <p:nvPicPr>
          <p:cNvPr id="38915" name="Content Placeholder 12"/>
          <p:cNvPicPr>
            <a:picLocks noGrp="1" noChangeAspect="1"/>
          </p:cNvPicPr>
          <p:nvPr>
            <p:ph sz="half" idx="2"/>
          </p:nvPr>
        </p:nvPicPr>
        <p:blipFill>
          <a:blip r:embed="rId3"/>
          <a:srcRect/>
          <a:stretch>
            <a:fillRect/>
          </a:stretch>
        </p:blipFill>
        <p:spPr>
          <a:xfrm>
            <a:off x="1473200" y="914400"/>
            <a:ext cx="5892800" cy="4648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Market</a:t>
            </a:r>
            <a:endParaRPr sz="2800">
              <a:latin typeface="+mn-lt"/>
              <a:ea typeface="+mj-ea"/>
              <a:cs typeface="+mj-cs"/>
            </a:endParaRPr>
          </a:p>
        </p:txBody>
      </p:sp>
      <p:sp>
        <p:nvSpPr>
          <p:cNvPr id="39938" name="Content Placeholder 10"/>
          <p:cNvSpPr>
            <a:spLocks noGrp="1"/>
          </p:cNvSpPr>
          <p:nvPr>
            <p:ph sz="half" idx="1"/>
          </p:nvPr>
        </p:nvSpPr>
        <p:spPr>
          <a:xfrm>
            <a:off x="228600" y="5638800"/>
            <a:ext cx="7924800" cy="609600"/>
          </a:xfrm>
        </p:spPr>
        <p:txBody>
          <a:bodyPr/>
          <a:lstStyle/>
          <a:p>
            <a:pPr indent="0" algn="ctr">
              <a:buFont typeface="Wingdings 2" pitchFamily="84" charset="2"/>
              <a:buNone/>
            </a:pPr>
            <a:r>
              <a:rPr lang="en-US" sz="1800"/>
              <a:t>“Next to the marketplace … are the food markets, where people bring all sorts of vegetables, fruit, and bread.”</a:t>
            </a:r>
          </a:p>
        </p:txBody>
      </p:sp>
      <p:pic>
        <p:nvPicPr>
          <p:cNvPr id="39939" name="Content Placeholder 1"/>
          <p:cNvPicPr>
            <a:picLocks noGrp="1" noChangeAspect="1"/>
          </p:cNvPicPr>
          <p:nvPr>
            <p:ph sz="half" idx="2"/>
          </p:nvPr>
        </p:nvPicPr>
        <p:blipFill>
          <a:blip r:embed="rId3"/>
          <a:srcRect/>
          <a:stretch>
            <a:fillRect/>
          </a:stretch>
        </p:blipFill>
        <p:spPr>
          <a:xfrm>
            <a:off x="838200" y="1676400"/>
            <a:ext cx="6872288" cy="326231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Residences</a:t>
            </a:r>
            <a:endParaRPr sz="2800">
              <a:latin typeface="+mn-lt"/>
              <a:ea typeface="+mj-ea"/>
              <a:cs typeface="+mj-cs"/>
            </a:endParaRPr>
          </a:p>
        </p:txBody>
      </p:sp>
      <p:sp>
        <p:nvSpPr>
          <p:cNvPr id="11" name="Content Placeholder 10"/>
          <p:cNvSpPr>
            <a:spLocks noGrp="1"/>
          </p:cNvSpPr>
          <p:nvPr>
            <p:ph sz="half" idx="1"/>
          </p:nvPr>
        </p:nvSpPr>
        <p:spPr>
          <a:xfrm>
            <a:off x="1219200" y="5638800"/>
            <a:ext cx="6553200" cy="609600"/>
          </a:xfrm>
        </p:spPr>
        <p:txBody>
          <a:bodyPr>
            <a:normAutofit fontScale="77500" lnSpcReduction="20000"/>
          </a:bodyPr>
          <a:lstStyle/>
          <a:p>
            <a:pPr marL="274320" indent="-274320" fontAlgn="auto">
              <a:spcAft>
                <a:spcPts val="0"/>
              </a:spcAft>
              <a:buFont typeface="Wingdings 2"/>
              <a:buChar char=""/>
              <a:defRPr/>
            </a:pPr>
            <a:r>
              <a:rPr lang="en-US" dirty="0">
                <a:ea typeface="+mn-ea"/>
                <a:cs typeface="+mn-cs"/>
              </a:rPr>
              <a:t>“Unbroken rows of houses facing each other across the streets through the different wards make a fine sight”</a:t>
            </a:r>
          </a:p>
        </p:txBody>
      </p:sp>
      <p:pic>
        <p:nvPicPr>
          <p:cNvPr id="40963" name="Content Placeholder 12"/>
          <p:cNvPicPr>
            <a:picLocks noGrp="1" noChangeAspect="1"/>
          </p:cNvPicPr>
          <p:nvPr>
            <p:ph sz="half" idx="2"/>
          </p:nvPr>
        </p:nvPicPr>
        <p:blipFill>
          <a:blip r:embed="rId3"/>
          <a:srcRect/>
          <a:stretch>
            <a:fillRect/>
          </a:stretch>
        </p:blipFill>
        <p:spPr>
          <a:xfrm>
            <a:off x="1490663" y="928688"/>
            <a:ext cx="5857875" cy="46196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Residences</a:t>
            </a:r>
            <a:endParaRPr sz="2800">
              <a:latin typeface="+mn-lt"/>
              <a:ea typeface="+mj-ea"/>
              <a:cs typeface="+mj-cs"/>
            </a:endParaRPr>
          </a:p>
        </p:txBody>
      </p:sp>
      <p:sp>
        <p:nvSpPr>
          <p:cNvPr id="11" name="Content Placeholder 10"/>
          <p:cNvSpPr>
            <a:spLocks noGrp="1"/>
          </p:cNvSpPr>
          <p:nvPr>
            <p:ph sz="half" idx="1"/>
          </p:nvPr>
        </p:nvSpPr>
        <p:spPr>
          <a:xfrm>
            <a:off x="1219200" y="5638800"/>
            <a:ext cx="6553200" cy="609600"/>
          </a:xfrm>
        </p:spPr>
        <p:txBody>
          <a:bodyPr>
            <a:normAutofit fontScale="77500" lnSpcReduction="20000"/>
          </a:bodyPr>
          <a:lstStyle/>
          <a:p>
            <a:pPr marL="274320" indent="-274320" fontAlgn="auto">
              <a:spcAft>
                <a:spcPts val="0"/>
              </a:spcAft>
              <a:buFont typeface="Wingdings 2"/>
              <a:buChar char=""/>
              <a:defRPr/>
            </a:pPr>
            <a:r>
              <a:rPr lang="en-US" dirty="0" smtClean="0">
                <a:ea typeface="+mn-ea"/>
                <a:cs typeface="+mn-cs"/>
              </a:rPr>
              <a:t>“Unbroken rows of houses facing each other across the streets through the different wards make a fine sight”</a:t>
            </a:r>
            <a:endParaRPr lang="en-US" dirty="0">
              <a:ea typeface="+mn-ea"/>
              <a:cs typeface="+mn-cs"/>
            </a:endParaRPr>
          </a:p>
        </p:txBody>
      </p:sp>
      <p:pic>
        <p:nvPicPr>
          <p:cNvPr id="41987" name="Content Placeholder 12"/>
          <p:cNvPicPr>
            <a:picLocks noGrp="1" noChangeAspect="1"/>
          </p:cNvPicPr>
          <p:nvPr>
            <p:ph sz="half" idx="2"/>
          </p:nvPr>
        </p:nvPicPr>
        <p:blipFill>
          <a:blip r:embed="rId3"/>
          <a:srcRect/>
          <a:stretch>
            <a:fillRect/>
          </a:stretch>
        </p:blipFill>
        <p:spPr>
          <a:xfrm>
            <a:off x="1500188" y="1852613"/>
            <a:ext cx="5838825" cy="27717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Gardens</a:t>
            </a:r>
            <a:endParaRPr sz="2800">
              <a:latin typeface="+mn-lt"/>
              <a:ea typeface="+mj-ea"/>
              <a:cs typeface="+mj-cs"/>
            </a:endParaRPr>
          </a:p>
        </p:txBody>
      </p:sp>
      <p:sp>
        <p:nvSpPr>
          <p:cNvPr id="11" name="Content Placeholder 10"/>
          <p:cNvSpPr>
            <a:spLocks noGrp="1"/>
          </p:cNvSpPr>
          <p:nvPr>
            <p:ph sz="half" idx="1"/>
          </p:nvPr>
        </p:nvSpPr>
        <p:spPr>
          <a:xfrm>
            <a:off x="1219200" y="5638800"/>
            <a:ext cx="6553200" cy="609600"/>
          </a:xfrm>
        </p:spPr>
        <p:txBody>
          <a:bodyPr>
            <a:normAutofit fontScale="70000" lnSpcReduction="20000"/>
          </a:bodyPr>
          <a:lstStyle/>
          <a:p>
            <a:pPr marL="114300" indent="0" fontAlgn="auto">
              <a:spcAft>
                <a:spcPts val="0"/>
              </a:spcAft>
              <a:buFont typeface="Wingdings 2"/>
              <a:buNone/>
              <a:defRPr/>
            </a:pPr>
            <a:r>
              <a:rPr lang="en-US" dirty="0">
                <a:ea typeface="+mn-ea"/>
                <a:cs typeface="+mn-cs"/>
              </a:rPr>
              <a:t>“Behind each row of houses – at the center of every block and extending the full length of </a:t>
            </a:r>
            <a:r>
              <a:rPr lang="en-US" dirty="0" smtClean="0">
                <a:ea typeface="+mn-ea"/>
                <a:cs typeface="+mn-cs"/>
              </a:rPr>
              <a:t>the street </a:t>
            </a:r>
            <a:r>
              <a:rPr lang="en-US" dirty="0">
                <a:ea typeface="+mn-ea"/>
                <a:cs typeface="+mn-cs"/>
              </a:rPr>
              <a:t>– there are large gardens”</a:t>
            </a:r>
          </a:p>
        </p:txBody>
      </p:sp>
      <p:pic>
        <p:nvPicPr>
          <p:cNvPr id="43011" name="Content Placeholder 12"/>
          <p:cNvPicPr>
            <a:picLocks noGrp="1" noChangeAspect="1"/>
          </p:cNvPicPr>
          <p:nvPr>
            <p:ph sz="half" idx="2"/>
          </p:nvPr>
        </p:nvPicPr>
        <p:blipFill>
          <a:blip r:embed="rId3"/>
          <a:srcRect/>
          <a:stretch>
            <a:fillRect/>
          </a:stretch>
        </p:blipFill>
        <p:spPr>
          <a:xfrm>
            <a:off x="1500188" y="928688"/>
            <a:ext cx="5838825" cy="46196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Gardens</a:t>
            </a:r>
            <a:endParaRPr sz="2800">
              <a:latin typeface="+mn-lt"/>
              <a:ea typeface="+mj-ea"/>
              <a:cs typeface="+mj-cs"/>
            </a:endParaRPr>
          </a:p>
        </p:txBody>
      </p:sp>
      <p:sp>
        <p:nvSpPr>
          <p:cNvPr id="44034" name="Content Placeholder 10"/>
          <p:cNvSpPr>
            <a:spLocks noGrp="1"/>
          </p:cNvSpPr>
          <p:nvPr>
            <p:ph sz="half" idx="1"/>
          </p:nvPr>
        </p:nvSpPr>
        <p:spPr>
          <a:xfrm>
            <a:off x="228600" y="5638800"/>
            <a:ext cx="8534400" cy="609600"/>
          </a:xfrm>
        </p:spPr>
        <p:txBody>
          <a:bodyPr/>
          <a:lstStyle/>
          <a:p>
            <a:pPr marL="114300" indent="0">
              <a:buFont typeface="Wingdings 2" pitchFamily="84" charset="2"/>
              <a:buNone/>
            </a:pPr>
            <a:r>
              <a:rPr lang="en-US" sz="1400" smtClean="0"/>
              <a:t>“The Utopians are very fond of these gardens of theirs, they raise vines, fruits, herbs and flowers so well cared for and flourishing that I’ve never seen any gardens more productive or elegant than theirs”</a:t>
            </a:r>
          </a:p>
        </p:txBody>
      </p:sp>
      <p:pic>
        <p:nvPicPr>
          <p:cNvPr id="44035" name="Content Placeholder 1"/>
          <p:cNvPicPr>
            <a:picLocks noGrp="1" noChangeAspect="1"/>
          </p:cNvPicPr>
          <p:nvPr>
            <p:ph sz="half" idx="2"/>
          </p:nvPr>
        </p:nvPicPr>
        <p:blipFill>
          <a:blip r:embed="rId3"/>
          <a:srcRect/>
          <a:stretch>
            <a:fillRect/>
          </a:stretch>
        </p:blipFill>
        <p:spPr>
          <a:xfrm>
            <a:off x="838200" y="1676400"/>
            <a:ext cx="6872288" cy="326231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Overall City Plan</a:t>
            </a:r>
            <a:endParaRPr sz="2800">
              <a:latin typeface="+mn-lt"/>
              <a:ea typeface="+mj-ea"/>
              <a:cs typeface="+mj-cs"/>
            </a:endParaRPr>
          </a:p>
        </p:txBody>
      </p:sp>
      <p:sp>
        <p:nvSpPr>
          <p:cNvPr id="11" name="Content Placeholder 10"/>
          <p:cNvSpPr>
            <a:spLocks noGrp="1"/>
          </p:cNvSpPr>
          <p:nvPr>
            <p:ph sz="half" idx="1"/>
          </p:nvPr>
        </p:nvSpPr>
        <p:spPr>
          <a:xfrm>
            <a:off x="1219200" y="5638800"/>
            <a:ext cx="6553200" cy="609600"/>
          </a:xfrm>
        </p:spPr>
        <p:txBody>
          <a:bodyPr>
            <a:normAutofit fontScale="92500"/>
          </a:bodyPr>
          <a:lstStyle/>
          <a:p>
            <a:pPr marL="274320" indent="0" algn="ctr" fontAlgn="auto">
              <a:spcAft>
                <a:spcPts val="0"/>
              </a:spcAft>
              <a:buFont typeface="Wingdings 2"/>
              <a:buNone/>
              <a:defRPr/>
            </a:pPr>
            <a:r>
              <a:rPr lang="en-US" dirty="0">
                <a:ea typeface="+mn-ea"/>
                <a:cs typeface="+mn-cs"/>
              </a:rPr>
              <a:t>“Every city is divided into four equal districts”</a:t>
            </a:r>
          </a:p>
          <a:p>
            <a:pPr marL="274320" indent="-274320" fontAlgn="auto">
              <a:spcAft>
                <a:spcPts val="0"/>
              </a:spcAft>
              <a:buFont typeface="Wingdings 2"/>
              <a:buChar char=""/>
              <a:defRPr/>
            </a:pPr>
            <a:endParaRPr lang="en-US" dirty="0">
              <a:ea typeface="+mn-ea"/>
              <a:cs typeface="+mn-cs"/>
            </a:endParaRPr>
          </a:p>
        </p:txBody>
      </p:sp>
      <p:pic>
        <p:nvPicPr>
          <p:cNvPr id="26627" name="Content Placeholder 12"/>
          <p:cNvPicPr>
            <a:picLocks noGrp="1" noChangeAspect="1"/>
          </p:cNvPicPr>
          <p:nvPr>
            <p:ph sz="half" idx="2"/>
          </p:nvPr>
        </p:nvPicPr>
        <p:blipFill>
          <a:blip r:embed="rId3"/>
          <a:srcRect/>
          <a:stretch>
            <a:fillRect/>
          </a:stretch>
        </p:blipFill>
        <p:spPr>
          <a:xfrm>
            <a:off x="1600200" y="914400"/>
            <a:ext cx="5935663" cy="46482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Schools</a:t>
            </a:r>
            <a:endParaRPr sz="2800">
              <a:latin typeface="+mn-lt"/>
              <a:ea typeface="+mj-ea"/>
              <a:cs typeface="+mj-cs"/>
            </a:endParaRPr>
          </a:p>
        </p:txBody>
      </p:sp>
      <p:pic>
        <p:nvPicPr>
          <p:cNvPr id="45058" name="Content Placeholder 12"/>
          <p:cNvPicPr>
            <a:picLocks noGrp="1" noChangeAspect="1"/>
          </p:cNvPicPr>
          <p:nvPr>
            <p:ph sz="half" idx="1"/>
          </p:nvPr>
        </p:nvPicPr>
        <p:blipFill>
          <a:blip r:embed="rId3"/>
          <a:srcRect/>
          <a:stretch>
            <a:fillRect/>
          </a:stretch>
        </p:blipFill>
        <p:spPr>
          <a:xfrm>
            <a:off x="1490663" y="935038"/>
            <a:ext cx="5857875" cy="4606925"/>
          </a:xfrm>
        </p:spPr>
      </p:pic>
      <p:sp>
        <p:nvSpPr>
          <p:cNvPr id="45059" name="Content Placeholder 10"/>
          <p:cNvSpPr>
            <a:spLocks/>
          </p:cNvSpPr>
          <p:nvPr/>
        </p:nvSpPr>
        <p:spPr bwMode="auto">
          <a:xfrm>
            <a:off x="685800" y="5715000"/>
            <a:ext cx="7543800" cy="609600"/>
          </a:xfrm>
          <a:prstGeom prst="rect">
            <a:avLst/>
          </a:prstGeom>
          <a:noFill/>
          <a:ln w="9525">
            <a:noFill/>
            <a:miter lim="800000"/>
            <a:headEnd/>
            <a:tailEnd/>
          </a:ln>
        </p:spPr>
        <p:txBody>
          <a:bodyPr>
            <a:prstTxWarp prst="textNoShape">
              <a:avLst/>
            </a:prstTxWarp>
          </a:bodyPr>
          <a:lstStyle/>
          <a:p>
            <a:pPr marL="114300">
              <a:spcBef>
                <a:spcPts val="600"/>
              </a:spcBef>
              <a:buClr>
                <a:schemeClr val="accent2"/>
              </a:buClr>
              <a:buSzPct val="85000"/>
              <a:buFont typeface="Wingdings 2" pitchFamily="84" charset="2"/>
              <a:buNone/>
            </a:pPr>
            <a:r>
              <a:rPr lang="en-US" sz="1700">
                <a:latin typeface="Constantia" pitchFamily="84" charset="0"/>
              </a:rPr>
              <a:t>“They have an established custom of giving public lectures before daybreak”</a:t>
            </a:r>
            <a:endParaRPr lang="en-US" sz="1300">
              <a:latin typeface="Constantia" pitchFamily="8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Government Buildings</a:t>
            </a:r>
            <a:endParaRPr sz="2800">
              <a:latin typeface="+mn-lt"/>
              <a:ea typeface="+mj-ea"/>
              <a:cs typeface="+mj-cs"/>
            </a:endParaRPr>
          </a:p>
        </p:txBody>
      </p:sp>
      <p:pic>
        <p:nvPicPr>
          <p:cNvPr id="46082" name="Content Placeholder 12"/>
          <p:cNvPicPr>
            <a:picLocks noGrp="1" noChangeAspect="1"/>
          </p:cNvPicPr>
          <p:nvPr>
            <p:ph sz="half" idx="2"/>
          </p:nvPr>
        </p:nvPicPr>
        <p:blipFill>
          <a:blip r:embed="rId3"/>
          <a:srcRect/>
          <a:stretch>
            <a:fillRect/>
          </a:stretch>
        </p:blipFill>
        <p:spPr>
          <a:xfrm>
            <a:off x="1479550" y="928688"/>
            <a:ext cx="5880100" cy="46196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685800"/>
            <a:ext cx="7543800" cy="2593975"/>
          </a:xfrm>
        </p:spPr>
        <p:txBody>
          <a:bodyPr wrap="square" numCol="1" compatLnSpc="1">
            <a:prstTxWarp prst="textNoShape">
              <a:avLst/>
            </a:prstTxWarp>
          </a:bodyPr>
          <a:lstStyle/>
          <a:p>
            <a:r>
              <a:rPr lang="en-US" sz="4100" cap="none" smtClean="0"/>
              <a:t>      Thank You!</a:t>
            </a:r>
            <a:endParaRPr lang="en-US" sz="4800" cap="none" smtClean="0"/>
          </a:p>
        </p:txBody>
      </p:sp>
      <p:sp>
        <p:nvSpPr>
          <p:cNvPr id="3" name="Subtitle 2"/>
          <p:cNvSpPr>
            <a:spLocks noGrp="1"/>
          </p:cNvSpPr>
          <p:nvPr>
            <p:ph type="subTitle" idx="4294967295"/>
          </p:nvPr>
        </p:nvSpPr>
        <p:spPr>
          <a:xfrm>
            <a:off x="1447800" y="3505200"/>
            <a:ext cx="6400800" cy="1676400"/>
          </a:xfrm>
        </p:spPr>
        <p:txBody>
          <a:bodyPr/>
          <a:lstStyle/>
          <a:p>
            <a:pPr indent="0" algn="ctr">
              <a:buFont typeface="Wingdings" pitchFamily="84" charset="2"/>
              <a:buNone/>
            </a:pPr>
            <a:endParaRPr lang="en-US" sz="2000" i="1" smtClean="0">
              <a:solidFill>
                <a:srgbClr val="59595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Rivers and Streams</a:t>
            </a:r>
            <a:endParaRPr sz="2800">
              <a:latin typeface="+mn-lt"/>
              <a:ea typeface="+mj-ea"/>
              <a:cs typeface="+mj-cs"/>
            </a:endParaRPr>
          </a:p>
        </p:txBody>
      </p:sp>
      <p:sp>
        <p:nvSpPr>
          <p:cNvPr id="11" name="Content Placeholder 10"/>
          <p:cNvSpPr>
            <a:spLocks noGrp="1"/>
          </p:cNvSpPr>
          <p:nvPr>
            <p:ph sz="half" idx="1"/>
          </p:nvPr>
        </p:nvSpPr>
        <p:spPr>
          <a:xfrm>
            <a:off x="1219200" y="5638800"/>
            <a:ext cx="6553200" cy="609600"/>
          </a:xfrm>
        </p:spPr>
        <p:txBody>
          <a:bodyPr>
            <a:normAutofit fontScale="70000" lnSpcReduction="20000"/>
          </a:bodyPr>
          <a:lstStyle/>
          <a:p>
            <a:pPr marL="274320" indent="0" algn="ctr" fontAlgn="auto">
              <a:spcAft>
                <a:spcPts val="0"/>
              </a:spcAft>
              <a:buFont typeface="Wingdings 2"/>
              <a:buNone/>
              <a:defRPr/>
            </a:pPr>
            <a:r>
              <a:rPr lang="en-US" dirty="0">
                <a:ea typeface="+mn-ea"/>
                <a:cs typeface="+mn-cs"/>
              </a:rPr>
              <a:t>“There is also another stream … which rises out of the hill, and flows down through the </a:t>
            </a:r>
            <a:r>
              <a:rPr lang="en-US" dirty="0" smtClean="0">
                <a:ea typeface="+mn-ea"/>
                <a:cs typeface="+mn-cs"/>
              </a:rPr>
              <a:t>center of </a:t>
            </a:r>
            <a:r>
              <a:rPr lang="en-US" dirty="0">
                <a:ea typeface="+mn-ea"/>
                <a:cs typeface="+mn-cs"/>
              </a:rPr>
              <a:t>town and into the Anyder.”</a:t>
            </a:r>
          </a:p>
        </p:txBody>
      </p:sp>
      <p:pic>
        <p:nvPicPr>
          <p:cNvPr id="27651" name="Content Placeholder 12"/>
          <p:cNvPicPr>
            <a:picLocks noGrp="1" noChangeAspect="1"/>
          </p:cNvPicPr>
          <p:nvPr>
            <p:ph sz="half" idx="2"/>
          </p:nvPr>
        </p:nvPicPr>
        <p:blipFill>
          <a:blip r:embed="rId3"/>
          <a:srcRect/>
          <a:stretch>
            <a:fillRect/>
          </a:stretch>
        </p:blipFill>
        <p:spPr>
          <a:xfrm>
            <a:off x="1498600" y="935038"/>
            <a:ext cx="5842000" cy="46069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Bridge</a:t>
            </a:r>
            <a:endParaRPr sz="2800">
              <a:latin typeface="+mn-lt"/>
              <a:ea typeface="+mj-ea"/>
              <a:cs typeface="+mj-cs"/>
            </a:endParaRPr>
          </a:p>
        </p:txBody>
      </p:sp>
      <p:sp>
        <p:nvSpPr>
          <p:cNvPr id="11" name="Content Placeholder 10"/>
          <p:cNvSpPr>
            <a:spLocks noGrp="1"/>
          </p:cNvSpPr>
          <p:nvPr>
            <p:ph sz="half" idx="1"/>
          </p:nvPr>
        </p:nvSpPr>
        <p:spPr>
          <a:xfrm>
            <a:off x="1219200" y="5638800"/>
            <a:ext cx="6553200" cy="609600"/>
          </a:xfrm>
        </p:spPr>
        <p:txBody>
          <a:bodyPr>
            <a:normAutofit fontScale="77500" lnSpcReduction="20000"/>
          </a:bodyPr>
          <a:lstStyle/>
          <a:p>
            <a:pPr marL="274320" indent="0" algn="ctr" fontAlgn="auto">
              <a:spcAft>
                <a:spcPts val="0"/>
              </a:spcAft>
              <a:buFont typeface="Wingdings 2"/>
              <a:buNone/>
              <a:defRPr/>
            </a:pPr>
            <a:r>
              <a:rPr lang="en-US" dirty="0">
                <a:ea typeface="+mn-ea"/>
                <a:cs typeface="+mn-cs"/>
              </a:rPr>
              <a:t>“The two banks of the river at Amaurot are linked by a bridge, built ... on remarkable </a:t>
            </a:r>
            <a:r>
              <a:rPr lang="en-US" dirty="0" smtClean="0">
                <a:ea typeface="+mn-ea"/>
                <a:cs typeface="+mn-cs"/>
              </a:rPr>
              <a:t>stone arches</a:t>
            </a:r>
            <a:r>
              <a:rPr lang="en-US" dirty="0">
                <a:ea typeface="+mn-ea"/>
                <a:cs typeface="+mn-cs"/>
              </a:rPr>
              <a:t>”</a:t>
            </a:r>
          </a:p>
        </p:txBody>
      </p:sp>
      <p:pic>
        <p:nvPicPr>
          <p:cNvPr id="28675" name="Content Placeholder 12"/>
          <p:cNvPicPr>
            <a:picLocks noGrp="1" noChangeAspect="1"/>
          </p:cNvPicPr>
          <p:nvPr>
            <p:ph sz="half" idx="2"/>
          </p:nvPr>
        </p:nvPicPr>
        <p:blipFill>
          <a:blip r:embed="rId3"/>
          <a:srcRect/>
          <a:stretch>
            <a:fillRect/>
          </a:stretch>
        </p:blipFill>
        <p:spPr>
          <a:xfrm>
            <a:off x="1506538" y="935038"/>
            <a:ext cx="5826125" cy="46069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Bridge</a:t>
            </a:r>
            <a:endParaRPr sz="2800">
              <a:latin typeface="+mn-lt"/>
              <a:ea typeface="+mj-ea"/>
              <a:cs typeface="+mj-cs"/>
            </a:endParaRPr>
          </a:p>
        </p:txBody>
      </p:sp>
      <p:sp>
        <p:nvSpPr>
          <p:cNvPr id="29698" name="Content Placeholder 10"/>
          <p:cNvSpPr>
            <a:spLocks noGrp="1"/>
          </p:cNvSpPr>
          <p:nvPr>
            <p:ph sz="half" idx="1"/>
          </p:nvPr>
        </p:nvSpPr>
        <p:spPr>
          <a:xfrm>
            <a:off x="228600" y="5638800"/>
            <a:ext cx="7924800" cy="609600"/>
          </a:xfrm>
        </p:spPr>
        <p:txBody>
          <a:bodyPr/>
          <a:lstStyle/>
          <a:p>
            <a:pPr indent="0" algn="ctr">
              <a:buFont typeface="Wingdings 2" pitchFamily="84" charset="2"/>
              <a:buNone/>
            </a:pPr>
            <a:r>
              <a:rPr lang="en-US" sz="1400"/>
              <a:t>“The two banks of the river at Amaurot are linked by a bridge, built ... on remarkable stone arches”</a:t>
            </a:r>
          </a:p>
        </p:txBody>
      </p:sp>
      <p:pic>
        <p:nvPicPr>
          <p:cNvPr id="29699" name="Content Placeholder 1"/>
          <p:cNvPicPr>
            <a:picLocks noGrp="1" noChangeAspect="1"/>
          </p:cNvPicPr>
          <p:nvPr>
            <p:ph sz="half" idx="2"/>
          </p:nvPr>
        </p:nvPicPr>
        <p:blipFill>
          <a:blip r:embed="rId3"/>
          <a:srcRect/>
          <a:stretch>
            <a:fillRect/>
          </a:stretch>
        </p:blipFill>
        <p:spPr>
          <a:xfrm>
            <a:off x="838200" y="1676400"/>
            <a:ext cx="6872288" cy="326231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Fortifications</a:t>
            </a:r>
            <a:endParaRPr sz="2800">
              <a:latin typeface="+mn-lt"/>
              <a:ea typeface="+mj-ea"/>
              <a:cs typeface="+mj-cs"/>
            </a:endParaRPr>
          </a:p>
        </p:txBody>
      </p:sp>
      <p:sp>
        <p:nvSpPr>
          <p:cNvPr id="11" name="Content Placeholder 10"/>
          <p:cNvSpPr>
            <a:spLocks noGrp="1"/>
          </p:cNvSpPr>
          <p:nvPr>
            <p:ph sz="half" idx="1"/>
          </p:nvPr>
        </p:nvSpPr>
        <p:spPr>
          <a:xfrm>
            <a:off x="1219200" y="5638800"/>
            <a:ext cx="6553200" cy="609600"/>
          </a:xfrm>
        </p:spPr>
        <p:txBody>
          <a:bodyPr>
            <a:normAutofit fontScale="77500" lnSpcReduction="20000"/>
          </a:bodyPr>
          <a:lstStyle/>
          <a:p>
            <a:pPr marL="274320" indent="0" algn="ctr" fontAlgn="auto">
              <a:spcAft>
                <a:spcPts val="0"/>
              </a:spcAft>
              <a:buFont typeface="Wingdings 2"/>
              <a:buNone/>
              <a:defRPr/>
            </a:pPr>
            <a:r>
              <a:rPr lang="en-US" dirty="0">
                <a:ea typeface="+mn-ea"/>
                <a:cs typeface="+mn-cs"/>
              </a:rPr>
              <a:t>“The town is surrounded by a thick, high wall, with many towers and bastions.”</a:t>
            </a:r>
          </a:p>
        </p:txBody>
      </p:sp>
      <p:pic>
        <p:nvPicPr>
          <p:cNvPr id="30723" name="Content Placeholder 12"/>
          <p:cNvPicPr>
            <a:picLocks noGrp="1" noChangeAspect="1"/>
          </p:cNvPicPr>
          <p:nvPr>
            <p:ph sz="half" idx="2"/>
          </p:nvPr>
        </p:nvPicPr>
        <p:blipFill>
          <a:blip r:embed="rId3"/>
          <a:srcRect/>
          <a:stretch>
            <a:fillRect/>
          </a:stretch>
        </p:blipFill>
        <p:spPr>
          <a:xfrm>
            <a:off x="1471613" y="928688"/>
            <a:ext cx="5895975" cy="46196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Fortifications</a:t>
            </a:r>
            <a:endParaRPr sz="2800">
              <a:latin typeface="+mn-lt"/>
              <a:ea typeface="+mj-ea"/>
              <a:cs typeface="+mj-cs"/>
            </a:endParaRPr>
          </a:p>
        </p:txBody>
      </p:sp>
      <p:sp>
        <p:nvSpPr>
          <p:cNvPr id="11" name="Content Placeholder 10"/>
          <p:cNvSpPr>
            <a:spLocks noGrp="1"/>
          </p:cNvSpPr>
          <p:nvPr>
            <p:ph sz="half" idx="1"/>
          </p:nvPr>
        </p:nvSpPr>
        <p:spPr>
          <a:xfrm>
            <a:off x="1219200" y="5638800"/>
            <a:ext cx="6553200" cy="609600"/>
          </a:xfrm>
        </p:spPr>
        <p:txBody>
          <a:bodyPr>
            <a:normAutofit fontScale="77500" lnSpcReduction="20000"/>
          </a:bodyPr>
          <a:lstStyle/>
          <a:p>
            <a:pPr marL="274320" indent="0" algn="ctr" fontAlgn="auto">
              <a:spcAft>
                <a:spcPts val="0"/>
              </a:spcAft>
              <a:buFont typeface="Wingdings 2"/>
              <a:buNone/>
              <a:defRPr/>
            </a:pPr>
            <a:r>
              <a:rPr lang="en-US" dirty="0">
                <a:ea typeface="+mn-ea"/>
                <a:cs typeface="+mn-cs"/>
              </a:rPr>
              <a:t>“The town is surrounded by a thick, high wall, with many towers and bastions.”</a:t>
            </a:r>
          </a:p>
        </p:txBody>
      </p:sp>
      <p:pic>
        <p:nvPicPr>
          <p:cNvPr id="31747" name="Content Placeholder 1"/>
          <p:cNvPicPr>
            <a:picLocks noChangeAspect="1"/>
          </p:cNvPicPr>
          <p:nvPr/>
        </p:nvPicPr>
        <p:blipFill>
          <a:blip r:embed="rId3"/>
          <a:srcRect/>
          <a:stretch>
            <a:fillRect/>
          </a:stretch>
        </p:blipFill>
        <p:spPr bwMode="auto">
          <a:xfrm>
            <a:off x="838200" y="1676400"/>
            <a:ext cx="6872288" cy="3262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Ditch</a:t>
            </a:r>
            <a:endParaRPr sz="2800">
              <a:latin typeface="+mn-lt"/>
              <a:ea typeface="+mj-ea"/>
              <a:cs typeface="+mj-cs"/>
            </a:endParaRPr>
          </a:p>
        </p:txBody>
      </p:sp>
      <p:sp>
        <p:nvSpPr>
          <p:cNvPr id="32770" name="Content Placeholder 10"/>
          <p:cNvSpPr>
            <a:spLocks noGrp="1"/>
          </p:cNvSpPr>
          <p:nvPr>
            <p:ph sz="half" idx="1"/>
          </p:nvPr>
        </p:nvSpPr>
        <p:spPr>
          <a:xfrm>
            <a:off x="228600" y="5638800"/>
            <a:ext cx="7772400" cy="609600"/>
          </a:xfrm>
        </p:spPr>
        <p:txBody>
          <a:bodyPr/>
          <a:lstStyle/>
          <a:p>
            <a:pPr indent="0" algn="ctr">
              <a:buFont typeface="Wingdings 2" pitchFamily="84" charset="2"/>
              <a:buNone/>
            </a:pPr>
            <a:r>
              <a:rPr lang="en-US" sz="1400"/>
              <a:t>“On three sides, it is also surrounded by a dry ditch, broad and deep and filled with thorn hedges”</a:t>
            </a:r>
          </a:p>
        </p:txBody>
      </p:sp>
      <p:pic>
        <p:nvPicPr>
          <p:cNvPr id="32771" name="Content Placeholder 12"/>
          <p:cNvPicPr>
            <a:picLocks noGrp="1" noChangeAspect="1"/>
          </p:cNvPicPr>
          <p:nvPr>
            <p:ph sz="half" idx="2"/>
          </p:nvPr>
        </p:nvPicPr>
        <p:blipFill>
          <a:blip r:embed="rId3"/>
          <a:srcRect/>
          <a:stretch>
            <a:fillRect/>
          </a:stretch>
        </p:blipFill>
        <p:spPr>
          <a:xfrm>
            <a:off x="1460500" y="914400"/>
            <a:ext cx="5918200" cy="4648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219200" y="304800"/>
            <a:ext cx="6400800" cy="685800"/>
          </a:xfrm>
        </p:spPr>
        <p:txBody>
          <a:bodyPr>
            <a:noAutofit/>
          </a:bodyPr>
          <a:lstStyle/>
          <a:p>
            <a:pPr algn="ctr" fontAlgn="auto">
              <a:spcAft>
                <a:spcPts val="0"/>
              </a:spcAft>
              <a:defRPr/>
            </a:pPr>
            <a:r>
              <a:rPr sz="2800" smtClean="0">
                <a:latin typeface="+mn-lt"/>
                <a:ea typeface="+mj-ea"/>
                <a:cs typeface="+mj-cs"/>
              </a:rPr>
              <a:t>Agriculture</a:t>
            </a:r>
            <a:endParaRPr sz="2800">
              <a:latin typeface="+mn-lt"/>
              <a:ea typeface="+mj-ea"/>
              <a:cs typeface="+mj-cs"/>
            </a:endParaRPr>
          </a:p>
        </p:txBody>
      </p:sp>
      <p:sp>
        <p:nvSpPr>
          <p:cNvPr id="11" name="Content Placeholder 10"/>
          <p:cNvSpPr>
            <a:spLocks noGrp="1"/>
          </p:cNvSpPr>
          <p:nvPr>
            <p:ph sz="half" idx="1"/>
          </p:nvPr>
        </p:nvSpPr>
        <p:spPr>
          <a:xfrm>
            <a:off x="1219200" y="5638800"/>
            <a:ext cx="6553200" cy="609600"/>
          </a:xfrm>
        </p:spPr>
        <p:txBody>
          <a:bodyPr>
            <a:normAutofit fontScale="70000" lnSpcReduction="20000"/>
          </a:bodyPr>
          <a:lstStyle/>
          <a:p>
            <a:pPr marL="274320" indent="0" algn="ctr" fontAlgn="auto">
              <a:spcAft>
                <a:spcPts val="0"/>
              </a:spcAft>
              <a:buFont typeface="Wingdings 2"/>
              <a:buNone/>
              <a:defRPr/>
            </a:pPr>
            <a:r>
              <a:rPr lang="en-US" dirty="0" smtClean="0">
                <a:ea typeface="+mn-ea"/>
                <a:cs typeface="+mn-cs"/>
              </a:rPr>
              <a:t>“Every city has enough ground assigned to it so that at least twelve miles of farm land are available in every direction”</a:t>
            </a:r>
            <a:endParaRPr lang="en-US" dirty="0">
              <a:ea typeface="+mn-ea"/>
              <a:cs typeface="+mn-cs"/>
            </a:endParaRPr>
          </a:p>
        </p:txBody>
      </p:sp>
      <p:pic>
        <p:nvPicPr>
          <p:cNvPr id="33795" name="Content Placeholder 12"/>
          <p:cNvPicPr>
            <a:picLocks noGrp="1" noChangeAspect="1"/>
          </p:cNvPicPr>
          <p:nvPr>
            <p:ph sz="half" idx="2"/>
          </p:nvPr>
        </p:nvPicPr>
        <p:blipFill>
          <a:blip r:embed="rId3"/>
          <a:srcRect/>
          <a:stretch>
            <a:fillRect/>
          </a:stretch>
        </p:blipFill>
        <p:spPr>
          <a:xfrm>
            <a:off x="1454150" y="914400"/>
            <a:ext cx="5930900" cy="46482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Pap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141</TotalTime>
  <Words>367</Words>
  <Application>Microsoft Office PowerPoint</Application>
  <PresentationFormat>On-screen Show (4:3)</PresentationFormat>
  <Paragraphs>23</Paragraphs>
  <Slides>22</Slides>
  <Notes>22</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22</vt:i4>
      </vt:variant>
    </vt:vector>
  </HeadingPairs>
  <TitlesOfParts>
    <vt:vector size="30" baseType="lpstr">
      <vt:lpstr>Garamond</vt:lpstr>
      <vt:lpstr>ＭＳ Ｐゴシック</vt:lpstr>
      <vt:lpstr>Arial</vt:lpstr>
      <vt:lpstr>Wingdings</vt:lpstr>
      <vt:lpstr>Calibri</vt:lpstr>
      <vt:lpstr>Constantia</vt:lpstr>
      <vt:lpstr>Wingdings 2</vt:lpstr>
      <vt:lpstr>Couture</vt:lpstr>
      <vt:lpstr>      THE UTOPIA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UTOPIA project</dc:title>
  <dc:creator>Cal Poly</dc:creator>
  <cp:lastModifiedBy>Nick Pappas</cp:lastModifiedBy>
  <cp:revision>9</cp:revision>
  <dcterms:created xsi:type="dcterms:W3CDTF">2012-04-19T01:18:44Z</dcterms:created>
  <dcterms:modified xsi:type="dcterms:W3CDTF">2012-04-19T20:34:11Z</dcterms:modified>
</cp:coreProperties>
</file>